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09" autoAdjust="0"/>
    <p:restoredTop sz="90747" autoAdjust="0"/>
  </p:normalViewPr>
  <p:slideViewPr>
    <p:cSldViewPr>
      <p:cViewPr>
        <p:scale>
          <a:sx n="75" d="100"/>
          <a:sy n="75" d="100"/>
        </p:scale>
        <p:origin x="-144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05D8-B57C-4796-8354-F6BEF4ECD8FC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DF73-7FCB-435F-A1FD-E1B4216B1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519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05D8-B57C-4796-8354-F6BEF4ECD8FC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DF73-7FCB-435F-A1FD-E1B4216B1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368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05D8-B57C-4796-8354-F6BEF4ECD8FC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DF73-7FCB-435F-A1FD-E1B4216B1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34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05D8-B57C-4796-8354-F6BEF4ECD8FC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DF73-7FCB-435F-A1FD-E1B4216B1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54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05D8-B57C-4796-8354-F6BEF4ECD8FC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DF73-7FCB-435F-A1FD-E1B4216B1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828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05D8-B57C-4796-8354-F6BEF4ECD8FC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DF73-7FCB-435F-A1FD-E1B4216B1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423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05D8-B57C-4796-8354-F6BEF4ECD8FC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DF73-7FCB-435F-A1FD-E1B4216B1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989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05D8-B57C-4796-8354-F6BEF4ECD8FC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DF73-7FCB-435F-A1FD-E1B4216B1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25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05D8-B57C-4796-8354-F6BEF4ECD8FC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DF73-7FCB-435F-A1FD-E1B4216B1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93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05D8-B57C-4796-8354-F6BEF4ECD8FC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DF73-7FCB-435F-A1FD-E1B4216B1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143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05D8-B57C-4796-8354-F6BEF4ECD8FC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DF73-7FCB-435F-A1FD-E1B4216B1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686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405D8-B57C-4796-8354-F6BEF4ECD8FC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5DF73-7FCB-435F-A1FD-E1B4216B1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430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KAGADI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DISTRCT </a:t>
            </a:r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MICROSCALE IRRIGATION PROGRAM IMPLEMENTATION STATUS AS OF</a:t>
            </a:r>
          </a:p>
          <a:p>
            <a:pPr marL="0" indent="0"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FEBRUARY 2024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02" t="34340" r="27840" b="42635"/>
          <a:stretch>
            <a:fillRect/>
          </a:stretch>
        </p:blipFill>
        <p:spPr bwMode="auto">
          <a:xfrm>
            <a:off x="0" y="620688"/>
            <a:ext cx="8676456" cy="20882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7306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990650"/>
            <a:ext cx="7772400" cy="93610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CHALLENGES IN IMPLEMENTATION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484784"/>
            <a:ext cx="7776864" cy="4752528"/>
          </a:xfrm>
        </p:spPr>
        <p:txBody>
          <a:bodyPr/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/>
              <a:t>Loss of interest by the farmers after expression of interest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/>
              <a:t>High costs involved in co-payment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/>
              <a:t>Understaffing in LLGs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/>
              <a:t>Lack of access to water sources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/>
              <a:t>Systems failure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/>
              <a:t>Low turn up for meetings by farmers</a:t>
            </a:r>
            <a:endParaRPr lang="en-US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/>
              <a:t>Delays caused by release of funds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02" t="34340" r="27840" b="42635"/>
          <a:stretch>
            <a:fillRect/>
          </a:stretch>
        </p:blipFill>
        <p:spPr bwMode="auto">
          <a:xfrm>
            <a:off x="-1835" y="15156"/>
            <a:ext cx="4210050" cy="1162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11092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 THANK YOU FOR LISTENING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682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772400" cy="1368151"/>
          </a:xfrm>
        </p:spPr>
        <p:txBody>
          <a:bodyPr>
            <a:normAutofit/>
          </a:bodyPr>
          <a:lstStyle/>
          <a:p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772816"/>
            <a:ext cx="7920880" cy="453650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algn="l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Kagadi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District is among the phase two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UgIFT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Micro-scale implementing Districts within Cluster 6, promoting the use and adoption of Micro-scale irrigation kits to provide water for production. The Project is being implemented in 35 Lower Local Governments that is 09 Town Councils and 26 Sub-Counties that form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Kagadi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District. Project implementation started in July 2022 Financial Year 2022/2023.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02" t="34340" r="27840" b="42635"/>
          <a:stretch>
            <a:fillRect/>
          </a:stretch>
        </p:blipFill>
        <p:spPr bwMode="auto">
          <a:xfrm>
            <a:off x="395536" y="548680"/>
            <a:ext cx="4210050" cy="1162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73761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1196752"/>
            <a:ext cx="7200800" cy="432048"/>
          </a:xfrm>
        </p:spPr>
        <p:txBody>
          <a:bodyPr>
            <a:noAutofit/>
          </a:bodyPr>
          <a:lstStyle/>
          <a:p>
            <a:r>
              <a:rPr lang="en-US" sz="3200" dirty="0" smtClean="0"/>
              <a:t>Activities that were implemented F/Y 2022/2023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700808"/>
            <a:ext cx="8424936" cy="432048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Awareness raising across the District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1,175 Expression of interests were recorded across the District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484 Farm visits prepared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257 Farm visits successfully conducted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21 Farmers have already committed the one million shillings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7 Field demonstration equipment set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02" t="34340" r="27840" b="42635"/>
          <a:stretch>
            <a:fillRect/>
          </a:stretch>
        </p:blipFill>
        <p:spPr bwMode="auto">
          <a:xfrm>
            <a:off x="683568" y="188640"/>
            <a:ext cx="3816424" cy="7200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880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238381"/>
              </p:ext>
            </p:extLst>
          </p:nvPr>
        </p:nvGraphicFramePr>
        <p:xfrm>
          <a:off x="1475656" y="1603400"/>
          <a:ext cx="6144344" cy="4975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2376264"/>
                <a:gridCol w="1596008"/>
                <a:gridCol w="15240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S/N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LLG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NO. OF EOI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NO. OF FARM VISITS</a:t>
                      </a:r>
                    </a:p>
                  </a:txBody>
                  <a:tcPr marL="68580" marR="68580" marT="0" marB="0"/>
                </a:tc>
              </a:tr>
              <a:tr h="247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Buhumuliro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Burora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Bwikara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38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Isunga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11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Galiboleka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Kabamba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Kagadi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Kamuroza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Kicucura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Kiryanga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Kagadi Town council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Kanyabebe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02" t="34340" r="27840" b="42635"/>
          <a:stretch>
            <a:fillRect/>
          </a:stretch>
        </p:blipFill>
        <p:spPr bwMode="auto">
          <a:xfrm>
            <a:off x="611560" y="332656"/>
            <a:ext cx="4210050" cy="1162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1219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883666"/>
              </p:ext>
            </p:extLst>
          </p:nvPr>
        </p:nvGraphicFramePr>
        <p:xfrm>
          <a:off x="1475656" y="1393889"/>
          <a:ext cx="7272807" cy="46494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7096"/>
                <a:gridCol w="3068385"/>
                <a:gridCol w="1633430"/>
                <a:gridCol w="1803896"/>
              </a:tblGrid>
              <a:tr h="5651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S/N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LLG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NO. OF EOI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NO. OF FARM VISITS</a:t>
                      </a:r>
                    </a:p>
                  </a:txBody>
                  <a:tcPr marL="68580" marR="68580" marT="0" marB="0"/>
                </a:tc>
              </a:tr>
              <a:tr h="2923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Kinyarugonjo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</a:tr>
              <a:tr h="3233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Kyakabadiima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</a:tr>
              <a:tr h="3233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Kyanaisoke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12</a:t>
                      </a:r>
                      <a:endParaRPr lang="en-US" sz="1600" dirty="0"/>
                    </a:p>
                  </a:txBody>
                  <a:tcPr/>
                </a:tc>
              </a:tr>
              <a:tr h="3233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Kyaterekera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</a:tr>
              <a:tr h="3233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Kyaterekera</a:t>
                      </a:r>
                      <a:r>
                        <a:rPr lang="en-US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Town Council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</a:tr>
              <a:tr h="32336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Kyenzige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</a:tr>
              <a:tr h="32336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Kyenzige</a:t>
                      </a:r>
                      <a:r>
                        <a:rPr lang="en-US" sz="1800" dirty="0" smtClean="0"/>
                        <a:t> Town Council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</a:tr>
              <a:tr h="323368"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Mabaale</a:t>
                      </a: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23</a:t>
                      </a:r>
                      <a:endParaRPr lang="en-US" sz="1600" dirty="0"/>
                    </a:p>
                  </a:txBody>
                  <a:tcPr/>
                </a:tc>
              </a:tr>
              <a:tr h="323368"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Mairirwe</a:t>
                      </a: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</a:tr>
              <a:tr h="323368"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Mpeefu</a:t>
                      </a: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</a:tr>
              <a:tr h="323368">
                <a:tc>
                  <a:txBody>
                    <a:bodyPr/>
                    <a:lstStyle/>
                    <a:p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Mpeefu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Ya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Sande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</a:tr>
              <a:tr h="323368"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Muhorro</a:t>
                      </a: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02" t="34340" r="27840" b="42635"/>
          <a:stretch>
            <a:fillRect/>
          </a:stretch>
        </p:blipFill>
        <p:spPr bwMode="auto">
          <a:xfrm>
            <a:off x="1475656" y="188640"/>
            <a:ext cx="4210050" cy="1162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178509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5832647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604924"/>
              </p:ext>
            </p:extLst>
          </p:nvPr>
        </p:nvGraphicFramePr>
        <p:xfrm>
          <a:off x="1475656" y="1272438"/>
          <a:ext cx="6144344" cy="3304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2376264"/>
                <a:gridCol w="1596008"/>
                <a:gridCol w="1524000"/>
              </a:tblGrid>
              <a:tr h="3873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S/N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LLG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NO. OF EOI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NO. OF FARM VISITS</a:t>
                      </a:r>
                    </a:p>
                  </a:txBody>
                  <a:tcPr marL="68580" marR="68580" marT="0" marB="0"/>
                </a:tc>
              </a:tr>
              <a:tr h="200375"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Muhorro</a:t>
                      </a:r>
                      <a:r>
                        <a:rPr lang="en-US" dirty="0" smtClean="0"/>
                        <a:t> Town</a:t>
                      </a:r>
                      <a:r>
                        <a:rPr lang="en-US" baseline="0" dirty="0" smtClean="0"/>
                        <a:t> Council</a:t>
                      </a: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17</a:t>
                      </a:r>
                      <a:endParaRPr lang="en-US" sz="1600" dirty="0"/>
                    </a:p>
                  </a:txBody>
                  <a:tcPr/>
                </a:tc>
              </a:tr>
              <a:tr h="221627"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Ndaiga</a:t>
                      </a: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</a:tr>
              <a:tr h="221627">
                <a:tc>
                  <a:txBody>
                    <a:bodyPr/>
                    <a:lstStyle/>
                    <a:p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Nyabutanzi</a:t>
                      </a: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25</a:t>
                      </a:r>
                      <a:endParaRPr lang="en-US" sz="1600" dirty="0"/>
                    </a:p>
                  </a:txBody>
                  <a:tcPr/>
                </a:tc>
              </a:tr>
              <a:tr h="221627">
                <a:tc>
                  <a:txBody>
                    <a:bodyPr/>
                    <a:lstStyle/>
                    <a:p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Nyakarongo</a:t>
                      </a: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</a:tr>
              <a:tr h="221627"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Paacwa</a:t>
                      </a: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/>
                </a:tc>
              </a:tr>
              <a:tr h="221627"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Rugashali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</a:tr>
              <a:tr h="221627">
                <a:tc>
                  <a:txBody>
                    <a:bodyPr/>
                    <a:lstStyle/>
                    <a:p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Ruteete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</a:tr>
              <a:tr h="22162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1,175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257</a:t>
                      </a:r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02" t="34340" r="27840" b="42635"/>
          <a:stretch>
            <a:fillRect/>
          </a:stretch>
        </p:blipFill>
        <p:spPr bwMode="auto">
          <a:xfrm>
            <a:off x="395536" y="132805"/>
            <a:ext cx="4210050" cy="1162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2691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850" y="1531566"/>
            <a:ext cx="7772400" cy="1008111"/>
          </a:xfrm>
        </p:spPr>
        <p:txBody>
          <a:bodyPr>
            <a:normAutofit/>
          </a:bodyPr>
          <a:lstStyle/>
          <a:p>
            <a:r>
              <a:rPr lang="en-US" sz="1800" dirty="0" smtClean="0"/>
              <a:t>FAMERS WHO HAVE ALREADY COMMITTED 1,000,000 AND PASSED BY DTPC AS AREQUIREMENT</a:t>
            </a:r>
            <a:endParaRPr lang="en-US" sz="1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811363"/>
              </p:ext>
            </p:extLst>
          </p:nvPr>
        </p:nvGraphicFramePr>
        <p:xfrm>
          <a:off x="1475656" y="2420888"/>
          <a:ext cx="6096000" cy="4264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752"/>
                <a:gridCol w="3248248"/>
                <a:gridCol w="2032000"/>
              </a:tblGrid>
              <a:tr h="533031">
                <a:tc>
                  <a:txBody>
                    <a:bodyPr/>
                    <a:lstStyle/>
                    <a:p>
                      <a:r>
                        <a:rPr lang="en-US" dirty="0" smtClean="0"/>
                        <a:t>S/N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LLG</a:t>
                      </a:r>
                      <a:endParaRPr lang="en-US" dirty="0"/>
                    </a:p>
                  </a:txBody>
                  <a:tcPr/>
                </a:tc>
              </a:tr>
              <a:tr h="533031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Sazi</a:t>
                      </a:r>
                      <a:r>
                        <a:rPr lang="en-US" dirty="0" smtClean="0"/>
                        <a:t> Robert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Kyanaisoke</a:t>
                      </a:r>
                      <a:endParaRPr lang="en-US" dirty="0"/>
                    </a:p>
                  </a:txBody>
                  <a:tcPr/>
                </a:tc>
              </a:tr>
              <a:tr h="533031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Buhenzire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Evalyne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Bwikara</a:t>
                      </a:r>
                      <a:endParaRPr lang="en-US" dirty="0"/>
                    </a:p>
                  </a:txBody>
                  <a:tcPr/>
                </a:tc>
              </a:tr>
              <a:tr h="533031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Kasumba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Yusufu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Muhorro</a:t>
                      </a:r>
                      <a:r>
                        <a:rPr lang="en-US" dirty="0" smtClean="0"/>
                        <a:t> T/C</a:t>
                      </a:r>
                      <a:endParaRPr lang="en-US" dirty="0"/>
                    </a:p>
                  </a:txBody>
                  <a:tcPr/>
                </a:tc>
              </a:tr>
              <a:tr h="533031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Birungi</a:t>
                      </a:r>
                      <a:r>
                        <a:rPr lang="en-US" dirty="0" smtClean="0"/>
                        <a:t> Julius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Muhorro</a:t>
                      </a:r>
                      <a:r>
                        <a:rPr lang="en-US" dirty="0" smtClean="0"/>
                        <a:t> T/C</a:t>
                      </a:r>
                      <a:endParaRPr lang="en-US" dirty="0"/>
                    </a:p>
                  </a:txBody>
                  <a:tcPr/>
                </a:tc>
              </a:tr>
              <a:tr h="533031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Munyahwera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Gard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Nyakarongo</a:t>
                      </a:r>
                      <a:endParaRPr lang="en-US" dirty="0"/>
                    </a:p>
                  </a:txBody>
                  <a:tcPr/>
                </a:tc>
              </a:tr>
              <a:tr h="533031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Madiina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Biingi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Mabaale</a:t>
                      </a:r>
                      <a:r>
                        <a:rPr lang="en-US" dirty="0" smtClean="0"/>
                        <a:t> T/C</a:t>
                      </a:r>
                      <a:endParaRPr lang="en-US" dirty="0"/>
                    </a:p>
                  </a:txBody>
                  <a:tcPr/>
                </a:tc>
              </a:tr>
              <a:tr h="533031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Ssetabi</a:t>
                      </a:r>
                      <a:r>
                        <a:rPr lang="en-US" baseline="0" dirty="0" smtClean="0"/>
                        <a:t> Andrea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Mabaale</a:t>
                      </a:r>
                      <a:r>
                        <a:rPr lang="en-US" dirty="0" smtClean="0"/>
                        <a:t> T/C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02" t="34340" r="27840" b="42635"/>
          <a:stretch>
            <a:fillRect/>
          </a:stretch>
        </p:blipFill>
        <p:spPr bwMode="auto">
          <a:xfrm>
            <a:off x="179512" y="620688"/>
            <a:ext cx="4210050" cy="1162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5202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1008111"/>
          </a:xfrm>
        </p:spPr>
        <p:txBody>
          <a:bodyPr>
            <a:normAutofit/>
          </a:bodyPr>
          <a:lstStyle/>
          <a:p>
            <a:r>
              <a:rPr lang="en-US" sz="1800" dirty="0" smtClean="0"/>
              <a:t>FAMERS WHO HAVE ALREADY COMMITTED 1,000,000 AND PASSED BY DTPC AS AREQUIREMENT</a:t>
            </a:r>
            <a:endParaRPr lang="en-US" sz="1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264170"/>
              </p:ext>
            </p:extLst>
          </p:nvPr>
        </p:nvGraphicFramePr>
        <p:xfrm>
          <a:off x="1403649" y="1988840"/>
          <a:ext cx="6216351" cy="4104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1857"/>
                <a:gridCol w="3312377"/>
                <a:gridCol w="2072117"/>
              </a:tblGrid>
              <a:tr h="513057">
                <a:tc>
                  <a:txBody>
                    <a:bodyPr/>
                    <a:lstStyle/>
                    <a:p>
                      <a:r>
                        <a:rPr lang="en-US" dirty="0" smtClean="0"/>
                        <a:t>S/N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LLG</a:t>
                      </a:r>
                      <a:endParaRPr lang="en-US" dirty="0"/>
                    </a:p>
                  </a:txBody>
                  <a:tcPr/>
                </a:tc>
              </a:tr>
              <a:tr h="513057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Rubanga</a:t>
                      </a:r>
                      <a:r>
                        <a:rPr lang="en-US" dirty="0" smtClean="0"/>
                        <a:t> Charles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Mabaale</a:t>
                      </a:r>
                      <a:r>
                        <a:rPr lang="en-US" dirty="0" smtClean="0"/>
                        <a:t> T/C</a:t>
                      </a:r>
                      <a:endParaRPr lang="en-US" dirty="0"/>
                    </a:p>
                  </a:txBody>
                  <a:tcPr/>
                </a:tc>
              </a:tr>
              <a:tr h="513057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Rwebembera</a:t>
                      </a:r>
                      <a:r>
                        <a:rPr lang="en-US" dirty="0" smtClean="0"/>
                        <a:t> William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Kicucura</a:t>
                      </a:r>
                      <a:endParaRPr lang="en-US" dirty="0"/>
                    </a:p>
                  </a:txBody>
                  <a:tcPr/>
                </a:tc>
              </a:tr>
              <a:tr h="513057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Tiberindwa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Gard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Ruteete</a:t>
                      </a:r>
                      <a:r>
                        <a:rPr lang="en-US" dirty="0" smtClean="0"/>
                        <a:t> T/C</a:t>
                      </a:r>
                      <a:endParaRPr lang="en-US" dirty="0"/>
                    </a:p>
                  </a:txBody>
                  <a:tcPr/>
                </a:tc>
              </a:tr>
              <a:tr h="513057"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Twinamatsiko</a:t>
                      </a:r>
                      <a:r>
                        <a:rPr lang="en-US" dirty="0" smtClean="0"/>
                        <a:t> Saul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Ruteete</a:t>
                      </a:r>
                      <a:r>
                        <a:rPr lang="en-US" dirty="0" smtClean="0"/>
                        <a:t> T/C</a:t>
                      </a:r>
                    </a:p>
                  </a:txBody>
                  <a:tcPr/>
                </a:tc>
              </a:tr>
              <a:tr h="513057"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Aligonzawenka</a:t>
                      </a:r>
                      <a:r>
                        <a:rPr lang="en-US" dirty="0" smtClean="0"/>
                        <a:t> Vincent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Kyanaisoke</a:t>
                      </a:r>
                      <a:endParaRPr lang="en-US" dirty="0"/>
                    </a:p>
                  </a:txBody>
                  <a:tcPr/>
                </a:tc>
              </a:tr>
              <a:tr h="513057"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Irumba</a:t>
                      </a:r>
                      <a:r>
                        <a:rPr lang="en-US" dirty="0" smtClean="0"/>
                        <a:t> Vincent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Paacwa</a:t>
                      </a:r>
                      <a:r>
                        <a:rPr lang="en-US" dirty="0" smtClean="0"/>
                        <a:t> T/C</a:t>
                      </a:r>
                      <a:endParaRPr lang="en-US" dirty="0"/>
                    </a:p>
                  </a:txBody>
                  <a:tcPr/>
                </a:tc>
              </a:tr>
              <a:tr h="513057"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Mulumba</a:t>
                      </a:r>
                      <a:r>
                        <a:rPr lang="en-US" dirty="0" smtClean="0"/>
                        <a:t> Ali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Muhorro</a:t>
                      </a:r>
                      <a:r>
                        <a:rPr lang="en-US" dirty="0" smtClean="0"/>
                        <a:t> T/C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02" t="34340" r="27840" b="42635"/>
          <a:stretch>
            <a:fillRect/>
          </a:stretch>
        </p:blipFill>
        <p:spPr bwMode="auto">
          <a:xfrm>
            <a:off x="-35396" y="318220"/>
            <a:ext cx="4210050" cy="9361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4996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1008111"/>
          </a:xfrm>
        </p:spPr>
        <p:txBody>
          <a:bodyPr>
            <a:normAutofit/>
          </a:bodyPr>
          <a:lstStyle/>
          <a:p>
            <a:r>
              <a:rPr lang="en-US" sz="1800" dirty="0" smtClean="0"/>
              <a:t>FAMERS WHO HAVE ALREADY COMMITTED 1,000,000 AND PASSED BY DTPC AS AREQUIREMENT</a:t>
            </a:r>
            <a:endParaRPr lang="en-US" sz="1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033869"/>
              </p:ext>
            </p:extLst>
          </p:nvPr>
        </p:nvGraphicFramePr>
        <p:xfrm>
          <a:off x="1259632" y="2204864"/>
          <a:ext cx="6216351" cy="3888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1857"/>
                <a:gridCol w="3312377"/>
                <a:gridCol w="2072117"/>
              </a:tblGrid>
              <a:tr h="535257">
                <a:tc>
                  <a:txBody>
                    <a:bodyPr/>
                    <a:lstStyle/>
                    <a:p>
                      <a:r>
                        <a:rPr lang="en-US" dirty="0" smtClean="0"/>
                        <a:t>S/N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LLG</a:t>
                      </a:r>
                      <a:endParaRPr lang="en-US" dirty="0"/>
                    </a:p>
                  </a:txBody>
                  <a:tcPr/>
                </a:tc>
              </a:tr>
              <a:tr h="479025"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Bazitya</a:t>
                      </a:r>
                      <a:r>
                        <a:rPr lang="en-US" dirty="0" smtClean="0"/>
                        <a:t> Raphael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Kyanaisoke</a:t>
                      </a:r>
                      <a:endParaRPr lang="en-US" dirty="0"/>
                    </a:p>
                  </a:txBody>
                  <a:tcPr/>
                </a:tc>
              </a:tr>
              <a:tr h="479025"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Kasungwa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Kisembo</a:t>
                      </a:r>
                      <a:r>
                        <a:rPr lang="en-US" dirty="0" smtClean="0"/>
                        <a:t>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Nyabutanzi</a:t>
                      </a:r>
                      <a:endParaRPr lang="en-US" dirty="0"/>
                    </a:p>
                  </a:txBody>
                  <a:tcPr/>
                </a:tc>
              </a:tr>
              <a:tr h="479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9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9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90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90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02" t="34340" r="27840" b="42635"/>
          <a:stretch>
            <a:fillRect/>
          </a:stretch>
        </p:blipFill>
        <p:spPr bwMode="auto">
          <a:xfrm>
            <a:off x="2580" y="360090"/>
            <a:ext cx="4210050" cy="9460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8977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455</Words>
  <Application>Microsoft Office PowerPoint</Application>
  <PresentationFormat>On-screen Show (4:3)</PresentationFormat>
  <Paragraphs>223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Activities that were implemented F/Y 2022/2023</vt:lpstr>
      <vt:lpstr>PowerPoint Presentation</vt:lpstr>
      <vt:lpstr>PowerPoint Presentation</vt:lpstr>
      <vt:lpstr>   </vt:lpstr>
      <vt:lpstr>FAMERS WHO HAVE ALREADY COMMITTED 1,000,000 AND PASSED BY DTPC AS AREQUIREMENT</vt:lpstr>
      <vt:lpstr>FAMERS WHO HAVE ALREADY COMMITTED 1,000,000 AND PASSED BY DTPC AS AREQUIREMENT</vt:lpstr>
      <vt:lpstr>FAMERS WHO HAVE ALREADY COMMITTED 1,000,000 AND PASSED BY DTPC AS AREQUIREMENT</vt:lpstr>
      <vt:lpstr>CHALLENGES IN IMPLEMENTATION</vt:lpstr>
      <vt:lpstr>I THANK YOU FOR LISTENING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KAGADI DISTRCT MICROSCALE IRRIGATION PROGRAM IMPLEMENTATION STATUS AS AT 8TH FEBRUARY 2024</dc:title>
  <dc:creator>Desire</dc:creator>
  <cp:lastModifiedBy>Desire</cp:lastModifiedBy>
  <cp:revision>22</cp:revision>
  <dcterms:created xsi:type="dcterms:W3CDTF">2024-02-07T13:05:27Z</dcterms:created>
  <dcterms:modified xsi:type="dcterms:W3CDTF">2024-02-08T07:28:11Z</dcterms:modified>
</cp:coreProperties>
</file>